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11" r:id="rId10"/>
    <p:sldId id="313" r:id="rId11"/>
    <p:sldId id="309" r:id="rId12"/>
    <p:sldId id="305" r:id="rId13"/>
    <p:sldId id="310" r:id="rId14"/>
    <p:sldId id="306" r:id="rId15"/>
    <p:sldId id="307" r:id="rId16"/>
    <p:sldId id="308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CA426-04FE-47D0-B686-31F5225BD629}" v="3757" dt="2017-10-16T01:52:41.147"/>
    <p1510:client id="{1EE71468-3C9C-4C9C-A018-1DD0E377DF7F}" v="187" dt="2017-10-16T00:47:03.040"/>
    <p1510:client id="{025230E1-00E9-4B2A-B2B9-B8F711B74097}" v="2" dt="2017-10-15T23:19:22.3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8"/>
    <p:restoredTop sz="94681"/>
  </p:normalViewPr>
  <p:slideViewPr>
    <p:cSldViewPr snapToGrid="0">
      <p:cViewPr>
        <p:scale>
          <a:sx n="109" d="100"/>
          <a:sy n="109" d="100"/>
        </p:scale>
        <p:origin x="-136" y="-21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Return type, name of method,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  <a:p>
            <a:r>
              <a:rPr lang="en-US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37517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1736</TotalTime>
  <Words>444</Words>
  <Application>Microsoft Macintosh PowerPoint</Application>
  <PresentationFormat>On-screen Show (4:3)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Helvetica</vt:lpstr>
      <vt:lpstr>Helvetica Light</vt:lpstr>
      <vt:lpstr>Tahoma</vt:lpstr>
      <vt:lpstr>Times New Roman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Conditional Statements</vt:lpstr>
      <vt:lpstr>Attention: = vs. ==</vt:lpstr>
      <vt:lpstr>Loops</vt:lpstr>
      <vt:lpstr>Methods</vt:lpstr>
      <vt:lpstr>Scope</vt:lpstr>
      <vt:lpstr>Conditionals</vt:lpstr>
      <vt:lpstr>Objects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Hu</cp:lastModifiedBy>
  <cp:revision>32</cp:revision>
  <dcterms:modified xsi:type="dcterms:W3CDTF">2018-03-12T04:10:07Z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